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8" r:id="rId8"/>
    <p:sldId id="269" r:id="rId9"/>
    <p:sldId id="265" r:id="rId10"/>
    <p:sldId id="266" r:id="rId11"/>
    <p:sldId id="267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0DBBC-E04D-4075-93D8-AFD5839FEB22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823D0-8735-4FD3-84BC-FCBCCB326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60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0DBBC-E04D-4075-93D8-AFD5839FEB22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823D0-8735-4FD3-84BC-FCBCCB326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789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0DBBC-E04D-4075-93D8-AFD5839FEB22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823D0-8735-4FD3-84BC-FCBCCB326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04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0DBBC-E04D-4075-93D8-AFD5839FEB22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823D0-8735-4FD3-84BC-FCBCCB326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012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0DBBC-E04D-4075-93D8-AFD5839FEB22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823D0-8735-4FD3-84BC-FCBCCB326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222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0DBBC-E04D-4075-93D8-AFD5839FEB22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823D0-8735-4FD3-84BC-FCBCCB326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901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0DBBC-E04D-4075-93D8-AFD5839FEB22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823D0-8735-4FD3-84BC-FCBCCB326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076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0DBBC-E04D-4075-93D8-AFD5839FEB22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823D0-8735-4FD3-84BC-FCBCCB326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853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0DBBC-E04D-4075-93D8-AFD5839FEB22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823D0-8735-4FD3-84BC-FCBCCB326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85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0DBBC-E04D-4075-93D8-AFD5839FEB22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823D0-8735-4FD3-84BC-FCBCCB326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786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0DBBC-E04D-4075-93D8-AFD5839FEB22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823D0-8735-4FD3-84BC-FCBCCB326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010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0DBBC-E04D-4075-93D8-AFD5839FEB22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823D0-8735-4FD3-84BC-FCBCCB326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94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338366322_reading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9614" y="0"/>
            <a:ext cx="7895645" cy="6848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41339" y="739673"/>
            <a:ext cx="692678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400" dirty="0">
                <a:solidFill>
                  <a:srgbClr val="FF0000"/>
                </a:solidFill>
                <a:latin typeface="Arial Black" panose="020B0A04020102020204" pitchFamily="34" charset="0"/>
              </a:rPr>
              <a:t>Как </a:t>
            </a:r>
            <a:r>
              <a:rPr lang="ru-RU" altLang="ru-RU" sz="4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рождается</a:t>
            </a:r>
          </a:p>
          <a:p>
            <a:r>
              <a:rPr lang="ru-RU" altLang="ru-RU" sz="4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4400" dirty="0">
                <a:solidFill>
                  <a:srgbClr val="FF0000"/>
                </a:solidFill>
                <a:latin typeface="Arial Black" panose="020B0A04020102020204" pitchFamily="34" charset="0"/>
              </a:rPr>
              <a:t>книга </a:t>
            </a:r>
            <a:r>
              <a:rPr lang="ru-RU" altLang="ru-RU" sz="4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и почему</a:t>
            </a:r>
          </a:p>
          <a:p>
            <a:r>
              <a:rPr lang="ru-RU" altLang="ru-RU" sz="4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она столько </a:t>
            </a:r>
            <a:r>
              <a:rPr lang="ru-RU" altLang="ru-RU" sz="4400" dirty="0">
                <a:solidFill>
                  <a:srgbClr val="FF0000"/>
                </a:solidFill>
                <a:latin typeface="Arial Black" panose="020B0A04020102020204" pitchFamily="34" charset="0"/>
              </a:rPr>
              <a:t>стоит?</a:t>
            </a:r>
            <a:endParaRPr lang="ru-RU" altLang="ru-RU" sz="4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541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сканирование000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78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сканирование0002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308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сканирование0002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12192000" cy="68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168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сканирование0002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"/>
            <a:ext cx="12192000" cy="687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798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сканирование0002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658" y="0"/>
            <a:ext cx="122476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193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сканирование000215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12192000" cy="686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116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сканирование0002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171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сканирование0002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736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сканирование0002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0"/>
            <a:ext cx="12192000" cy="692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026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сканирование0002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276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сканирование000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343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сканирование0002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372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сканирование000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4622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сканирование000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12192000" cy="688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647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сканирование000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050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сканирование000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865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сканирование000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355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сканирование000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424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сканирование0001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188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11</Words>
  <Application>Microsoft Office PowerPoint</Application>
  <PresentationFormat>Широкоэкранный</PresentationFormat>
  <Paragraphs>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4</cp:revision>
  <dcterms:created xsi:type="dcterms:W3CDTF">2020-09-21T06:59:15Z</dcterms:created>
  <dcterms:modified xsi:type="dcterms:W3CDTF">2020-09-21T07:41:26Z</dcterms:modified>
</cp:coreProperties>
</file>